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slideLayout" Target="../slideLayouts/slideLayout2.xml"/><Relationship Id="rId1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10819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206240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E-commerce Product Description Generator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 Workflow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026664"/>
            <a:ext cx="6510528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032504"/>
            <a:ext cx="6510528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038344"/>
            <a:ext cx="13240512" cy="7863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3026664"/>
            <a:ext cx="6510528" cy="7863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072" y="4032504"/>
            <a:ext cx="6510528" cy="78638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3227832"/>
            <a:ext cx="5532120" cy="39319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328" y="4233672"/>
            <a:ext cx="5532120" cy="39319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1328" y="5239512"/>
            <a:ext cx="12262104" cy="39319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1312" y="3227832"/>
            <a:ext cx="5532120" cy="393192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1312" y="4233672"/>
            <a:ext cx="5532120" cy="393192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824" y="3209544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824" y="4215384"/>
            <a:ext cx="420624" cy="420624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824" y="5221224"/>
            <a:ext cx="420624" cy="420624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16952" y="3209544"/>
            <a:ext cx="420624" cy="420624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6952" y="4215384"/>
            <a:ext cx="420624" cy="42062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685800" y="21854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Description of Workflow</a:t>
            </a:r>
            <a:endParaRPr lang="en-US" sz="3840" dirty="0"/>
          </a:p>
        </p:txBody>
      </p:sp>
      <p:sp>
        <p:nvSpPr>
          <p:cNvPr id="20" name="Text 1"/>
          <p:cNvSpPr/>
          <p:nvPr/>
        </p:nvSpPr>
        <p:spPr>
          <a:xfrm>
            <a:off x="1024128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1" name="Text 2"/>
          <p:cNvSpPr/>
          <p:nvPr/>
        </p:nvSpPr>
        <p:spPr>
          <a:xfrm>
            <a:off x="1481328" y="32278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inputs a product link and description.</a:t>
            </a:r>
            <a:endParaRPr lang="en-US" sz="1530" dirty="0"/>
          </a:p>
        </p:txBody>
      </p:sp>
      <p:sp>
        <p:nvSpPr>
          <p:cNvPr id="22" name="Text 3"/>
          <p:cNvSpPr/>
          <p:nvPr/>
        </p:nvSpPr>
        <p:spPr>
          <a:xfrm>
            <a:off x="1024128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3" name="Text 4"/>
          <p:cNvSpPr/>
          <p:nvPr/>
        </p:nvSpPr>
        <p:spPr>
          <a:xfrm>
            <a:off x="1481328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backend calls the Groq API to analyze the product.</a:t>
            </a:r>
            <a:endParaRPr lang="en-US" sz="1530" dirty="0"/>
          </a:p>
        </p:txBody>
      </p:sp>
      <p:sp>
        <p:nvSpPr>
          <p:cNvPr id="24" name="Text 5"/>
          <p:cNvSpPr/>
          <p:nvPr/>
        </p:nvSpPr>
        <p:spPr>
          <a:xfrm>
            <a:off x="1024128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25" name="Text 6"/>
          <p:cNvSpPr/>
          <p:nvPr/>
        </p:nvSpPr>
        <p:spPr>
          <a:xfrm>
            <a:off x="1481328" y="5239512"/>
            <a:ext cx="122621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result is displayed to the user.</a:t>
            </a:r>
            <a:endParaRPr lang="en-US" sz="1530" dirty="0"/>
          </a:p>
        </p:txBody>
      </p:sp>
      <p:sp>
        <p:nvSpPr>
          <p:cNvPr id="26" name="Text 7"/>
          <p:cNvSpPr/>
          <p:nvPr/>
        </p:nvSpPr>
        <p:spPr>
          <a:xfrm>
            <a:off x="7754112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7" name="Text 8"/>
          <p:cNvSpPr/>
          <p:nvPr/>
        </p:nvSpPr>
        <p:spPr>
          <a:xfrm>
            <a:off x="8211312" y="322783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input is sent to the backend for processing.</a:t>
            </a:r>
            <a:endParaRPr lang="en-US" sz="1530" dirty="0"/>
          </a:p>
        </p:txBody>
      </p:sp>
      <p:sp>
        <p:nvSpPr>
          <p:cNvPr id="28" name="Text 9"/>
          <p:cNvSpPr/>
          <p:nvPr/>
        </p:nvSpPr>
        <p:spPr>
          <a:xfrm>
            <a:off x="7754112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9" name="Text 10"/>
          <p:cNvSpPr/>
          <p:nvPr/>
        </p:nvSpPr>
        <p:spPr>
          <a:xfrm>
            <a:off x="8211312" y="423367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API returns a structured product description.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Code Explanation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9718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Code Overview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803904"/>
            <a:ext cx="1326794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import os import re import json import dotenv from flask import Flask, render_template, request, redirect, url_for, session from groq import Groq /# Load environment variables dotenv.load_dotenv() groq_api = os.getenv("GROQ_API_KEY") /# Match the .env variable name client = Groq(api_key=groq_api) /# Initialize Flask app app = Flask(_name_) app.secret_key = 'your_secret_key_here' /# Replace with something secure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826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Function: analyze_product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14800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function processes the product link and description, generates a prompt for the AI, and handles the response.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826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Flask Route: index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14800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route handles both GET and POST requests, processing user input and displaying results.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Faced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745736"/>
            <a:ext cx="6510528" cy="16733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4745736"/>
            <a:ext cx="6510528" cy="1673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4946904"/>
            <a:ext cx="5532120" cy="12801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4946904"/>
            <a:ext cx="5532120" cy="128016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4928616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2" y="4928616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39044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Challenges Faced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1024128" y="49560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1481328" y="4946904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Technical Challenges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1481328" y="542239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Integrating the Groq API with Flask.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1481328" y="5907024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Handling API response parsing and error management.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7754112" y="4956048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8211312" y="4946904"/>
            <a:ext cx="5532120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Design Challenges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8211312" y="5422392"/>
            <a:ext cx="5532120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Creating an intuitive user interface that effectively communicates with users.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06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1272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959352"/>
            <a:ext cx="82936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"E-commerce Product Description Generator" project successfully demonstrates how AI can enhance product descriptions in e-commerce. The integration of Flask with the Groq API provides a seamless user experience.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Project Workflow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Challenges Faced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Visuals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Tools and Technologies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Code Explanation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Conclusion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31336"/>
            <a:ext cx="8293608" cy="76809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91456"/>
            <a:ext cx="8293608" cy="76809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46888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Future Work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685800" y="3300984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improvements could include: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914400" y="4059936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Expanding the AI model to support more languages.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5010912"/>
            <a:ext cx="784555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Enhancing the user interface with more visual elements.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Visuals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1272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 the Project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959352"/>
            <a:ext cx="8293608" cy="9418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project is named "E-commerce Product Description Generator". It allows users to input a product link and a description, and it generates a structured product description using an AI-based API.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5458968"/>
            <a:ext cx="6510528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5458968"/>
            <a:ext cx="6510528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28" y="5650992"/>
            <a:ext cx="5532120" cy="3931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5650992"/>
            <a:ext cx="5532120" cy="3931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5641848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6952" y="5641848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408736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Objectives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4910328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main objectives of this project are: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1024128" y="566928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1481328" y="565099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simplify the process of generating product descriptions.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7754112" y="566928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8211312" y="5650992"/>
            <a:ext cx="55321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use AI to provide detailed and informative outputs.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65683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545336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2962656"/>
            <a:ext cx="736092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03320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3367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6402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9437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83387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Tools and Technologies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545336"/>
            <a:ext cx="471830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2826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Frontend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114800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frontend is developed using Flask, which allows for rendering HTML templates and handling web forms.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99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Backend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3153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backend leverages the Groq API for AI-driven content generation. Environment variables are managed using the dotenv library.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026664"/>
            <a:ext cx="8266176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032504"/>
            <a:ext cx="8266176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038344"/>
            <a:ext cx="8266176" cy="7863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227832"/>
            <a:ext cx="7287768" cy="3931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4233672"/>
            <a:ext cx="7287768" cy="3931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5239512"/>
            <a:ext cx="7287768" cy="39319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3209544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4215384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5221224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1854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602D4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Libraries Used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3227832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Flask</a:t>
            </a:r>
            <a:endParaRPr lang="en-US" sz="1530" dirty="0"/>
          </a:p>
        </p:txBody>
      </p:sp>
      <p:sp>
        <p:nvSpPr>
          <p:cNvPr id="16" name="Text 3"/>
          <p:cNvSpPr/>
          <p:nvPr/>
        </p:nvSpPr>
        <p:spPr>
          <a:xfrm>
            <a:off x="1024128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7" name="Text 4"/>
          <p:cNvSpPr/>
          <p:nvPr/>
        </p:nvSpPr>
        <p:spPr>
          <a:xfrm>
            <a:off x="1481328" y="4233672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dotenv</a:t>
            </a:r>
            <a:endParaRPr lang="en-US" sz="1530" dirty="0"/>
          </a:p>
        </p:txBody>
      </p:sp>
      <p:sp>
        <p:nvSpPr>
          <p:cNvPr id="18" name="Text 5"/>
          <p:cNvSpPr/>
          <p:nvPr/>
        </p:nvSpPr>
        <p:spPr>
          <a:xfrm>
            <a:off x="1024128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1A1A1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1481328" y="5239512"/>
            <a:ext cx="728776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Groq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2025-08-24T18:59:41Z</dcterms:created>
  <dcterms:modified xsi:type="dcterms:W3CDTF">2025-08-24T18:59:41Z</dcterms:modified>
</cp:coreProperties>
</file>